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A724A3D-15E3-4511-8708-E74797A4B352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9C22DBF-B596-41FA-B626-552A2913B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lcsnap-2018-03-17-16h04m44s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" y="1219200"/>
            <a:ext cx="9107793" cy="4419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399032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THANK YOU</a:t>
            </a:r>
            <a:endParaRPr lang="en-IN" sz="8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5m20s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728"/>
            <a:ext cx="9144000" cy="43505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6m27s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78"/>
            <a:ext cx="9144000" cy="4236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8m17s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5487"/>
            <a:ext cx="9144000" cy="4287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8m45s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22"/>
            <a:ext cx="9144000" cy="4450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9m21s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09m52s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10m35s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581"/>
            <a:ext cx="9144000" cy="4414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17-16h11m00s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8" ma:contentTypeDescription="Create a new document." ma:contentTypeScope="" ma:versionID="55f573b842e1459fb584a55d3f6ba0b2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5aa25a9d406ccb28bb5c6334762c863a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BAD60E-CD0B-4ABE-80D3-91580EA1A84B}"/>
</file>

<file path=customXml/itemProps2.xml><?xml version="1.0" encoding="utf-8"?>
<ds:datastoreItem xmlns:ds="http://schemas.openxmlformats.org/officeDocument/2006/customXml" ds:itemID="{2A5D7D24-D085-4CA5-85D9-1190617C2412}"/>
</file>

<file path=customXml/itemProps3.xml><?xml version="1.0" encoding="utf-8"?>
<ds:datastoreItem xmlns:ds="http://schemas.openxmlformats.org/officeDocument/2006/customXml" ds:itemID="{E31CF077-8443-46D7-941B-6865C367601C}"/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</TotalTime>
  <Words>2</Words>
  <Application>Microsoft Office PowerPoint</Application>
  <PresentationFormat>On-screen Show (4:3)</PresentationFormat>
  <Paragraphs>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Verve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</dc:creator>
  <cp:lastModifiedBy>HP</cp:lastModifiedBy>
  <cp:revision>5</cp:revision>
  <dcterms:created xsi:type="dcterms:W3CDTF">2018-04-04T07:21:55Z</dcterms:created>
  <dcterms:modified xsi:type="dcterms:W3CDTF">2021-05-10T06:43:28Z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